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1" r:id="rId19"/>
    <p:sldId id="273" r:id="rId20"/>
    <p:sldId id="277" r:id="rId21"/>
    <p:sldId id="278" r:id="rId22"/>
    <p:sldId id="279" r:id="rId23"/>
    <p:sldId id="280" r:id="rId24"/>
    <p:sldId id="274" r:id="rId25"/>
    <p:sldId id="275" r:id="rId26"/>
    <p:sldId id="27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8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BFB38149-658B-4A4F-89D8-7E7CB5DC30C0}" type="datetimeFigureOut">
              <a:rPr lang="en-US" smtClean="0"/>
              <a:pPr/>
              <a:t>4/7/2015</a:t>
            </a:fld>
            <a:endParaRPr lang="en-PH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PH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5F177AF3-8082-402A-8A8C-A71E717C107C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149-658B-4A4F-89D8-7E7CB5DC30C0}" type="datetimeFigureOut">
              <a:rPr lang="en-US" smtClean="0"/>
              <a:pPr/>
              <a:t>4/7/2015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77AF3-8082-402A-8A8C-A71E717C107C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149-658B-4A4F-89D8-7E7CB5DC30C0}" type="datetimeFigureOut">
              <a:rPr lang="en-US" smtClean="0"/>
              <a:pPr/>
              <a:t>4/7/2015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77AF3-8082-402A-8A8C-A71E717C107C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FB38149-658B-4A4F-89D8-7E7CB5DC30C0}" type="datetimeFigureOut">
              <a:rPr lang="en-US" smtClean="0"/>
              <a:pPr/>
              <a:t>4/7/2015</a:t>
            </a:fld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F177AF3-8082-402A-8A8C-A71E717C107C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PH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BFB38149-658B-4A4F-89D8-7E7CB5DC30C0}" type="datetimeFigureOut">
              <a:rPr lang="en-US" smtClean="0"/>
              <a:pPr/>
              <a:t>4/7/2015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PH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5F177AF3-8082-402A-8A8C-A71E717C107C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149-658B-4A4F-89D8-7E7CB5DC30C0}" type="datetimeFigureOut">
              <a:rPr lang="en-US" smtClean="0"/>
              <a:pPr/>
              <a:t>4/7/2015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77AF3-8082-402A-8A8C-A71E717C107C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149-658B-4A4F-89D8-7E7CB5DC30C0}" type="datetimeFigureOut">
              <a:rPr lang="en-US" smtClean="0"/>
              <a:pPr/>
              <a:t>4/7/2015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77AF3-8082-402A-8A8C-A71E717C107C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FB38149-658B-4A4F-89D8-7E7CB5DC30C0}" type="datetimeFigureOut">
              <a:rPr lang="en-US" smtClean="0"/>
              <a:pPr/>
              <a:t>4/7/2015</a:t>
            </a:fld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F177AF3-8082-402A-8A8C-A71E717C107C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PH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149-658B-4A4F-89D8-7E7CB5DC30C0}" type="datetimeFigureOut">
              <a:rPr lang="en-US" smtClean="0"/>
              <a:pPr/>
              <a:t>4/7/2015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77AF3-8082-402A-8A8C-A71E717C107C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FB38149-658B-4A4F-89D8-7E7CB5DC30C0}" type="datetimeFigureOut">
              <a:rPr lang="en-US" smtClean="0"/>
              <a:pPr/>
              <a:t>4/7/2015</a:t>
            </a:fld>
            <a:endParaRPr lang="en-PH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F177AF3-8082-402A-8A8C-A71E717C107C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P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FB38149-658B-4A4F-89D8-7E7CB5DC30C0}" type="datetimeFigureOut">
              <a:rPr lang="en-US" smtClean="0"/>
              <a:pPr/>
              <a:t>4/7/2015</a:t>
            </a:fld>
            <a:endParaRPr lang="en-PH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F177AF3-8082-402A-8A8C-A71E717C107C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PH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BFB38149-658B-4A4F-89D8-7E7CB5DC30C0}" type="datetimeFigureOut">
              <a:rPr lang="en-US" smtClean="0"/>
              <a:pPr/>
              <a:t>4/7/2015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PH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5F177AF3-8082-402A-8A8C-A71E717C107C}" type="slidenum">
              <a:rPr lang="en-PH" smtClean="0"/>
              <a:pPr/>
              <a:t>‹#›</a:t>
            </a:fld>
            <a:endParaRPr lang="en-P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random/>
  </p:transition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676400"/>
            <a:ext cx="6172200" cy="1894362"/>
          </a:xfrm>
        </p:spPr>
        <p:txBody>
          <a:bodyPr/>
          <a:lstStyle/>
          <a:p>
            <a:pPr algn="ctr"/>
            <a:r>
              <a:rPr lang="en-PH" dirty="0" smtClean="0"/>
              <a:t>Resources for the Blind</a:t>
            </a:r>
            <a:br>
              <a:rPr lang="en-PH" dirty="0" smtClean="0"/>
            </a:br>
            <a:r>
              <a:rPr lang="en-PH" dirty="0" smtClean="0"/>
              <a:t>Inventory System</a:t>
            </a:r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733800"/>
            <a:ext cx="6172200" cy="1371600"/>
          </a:xfrm>
        </p:spPr>
        <p:txBody>
          <a:bodyPr/>
          <a:lstStyle/>
          <a:p>
            <a:r>
              <a:rPr lang="en-PH" dirty="0" smtClean="0"/>
              <a:t>Project Manager: Clarence </a:t>
            </a:r>
            <a:r>
              <a:rPr lang="en-PH" dirty="0" err="1" smtClean="0"/>
              <a:t>Carillaga</a:t>
            </a:r>
            <a:endParaRPr lang="en-PH" dirty="0" smtClean="0"/>
          </a:p>
          <a:p>
            <a:r>
              <a:rPr lang="en-PH" dirty="0" smtClean="0"/>
              <a:t>Project Members: Pauline Gabrielle De </a:t>
            </a:r>
            <a:r>
              <a:rPr lang="en-PH" dirty="0" err="1" smtClean="0"/>
              <a:t>Ocampo</a:t>
            </a:r>
            <a:r>
              <a:rPr lang="en-PH" dirty="0" smtClean="0"/>
              <a:t>		     Phil Harvey Burgos</a:t>
            </a:r>
            <a:endParaRPr lang="en-PH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6248400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i="1" dirty="0" smtClean="0">
                <a:solidFill>
                  <a:srgbClr val="0070C0"/>
                </a:solidFill>
              </a:rPr>
              <a:t>SOFTDEV IT111</a:t>
            </a:r>
            <a:endParaRPr lang="en-PH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/>
              <a:t>Review: Iteration 1</a:t>
            </a:r>
            <a:endParaRPr lang="en-PH" dirty="0"/>
          </a:p>
        </p:txBody>
      </p:sp>
      <p:pic>
        <p:nvPicPr>
          <p:cNvPr id="4" name="Content Placeholder 3" descr="IMG_2449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600200"/>
            <a:ext cx="7239000" cy="4873625"/>
          </a:xfrm>
        </p:spPr>
      </p:pic>
      <p:sp>
        <p:nvSpPr>
          <p:cNvPr id="5" name="Rectangle 4"/>
          <p:cNvSpPr/>
          <p:nvPr/>
        </p:nvSpPr>
        <p:spPr>
          <a:xfrm>
            <a:off x="3276600" y="6488668"/>
            <a:ext cx="2675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dirty="0" smtClean="0"/>
              <a:t>Minutes of the Meeting</a:t>
            </a:r>
            <a:endParaRPr lang="en-PH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/>
              <a:t>Review: Iteration 2</a:t>
            </a:r>
            <a:endParaRPr lang="en-PH" dirty="0"/>
          </a:p>
        </p:txBody>
      </p:sp>
      <p:pic>
        <p:nvPicPr>
          <p:cNvPr id="4" name="Content Placeholder 3" descr="IMG_2720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24000" y="1600200"/>
            <a:ext cx="6498167" cy="4873625"/>
          </a:xfr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/>
              <a:t>Review: Iteration 2</a:t>
            </a:r>
            <a:endParaRPr lang="en-PH" dirty="0"/>
          </a:p>
        </p:txBody>
      </p:sp>
      <p:pic>
        <p:nvPicPr>
          <p:cNvPr id="4" name="Content Placeholder 3" descr="IMG_2722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47800" y="1600200"/>
            <a:ext cx="6498167" cy="4873625"/>
          </a:xfrm>
        </p:spPr>
      </p:pic>
      <p:sp>
        <p:nvSpPr>
          <p:cNvPr id="5" name="TextBox 4"/>
          <p:cNvSpPr txBox="1"/>
          <p:nvPr/>
        </p:nvSpPr>
        <p:spPr>
          <a:xfrm>
            <a:off x="3048000" y="6488668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With Ms. </a:t>
            </a:r>
            <a:r>
              <a:rPr lang="en-PH" dirty="0" err="1" smtClean="0"/>
              <a:t>Pia</a:t>
            </a:r>
            <a:r>
              <a:rPr lang="en-PH" dirty="0" smtClean="0"/>
              <a:t> </a:t>
            </a:r>
            <a:r>
              <a:rPr lang="en-PH" dirty="0" err="1" smtClean="0"/>
              <a:t>Resurreccion</a:t>
            </a:r>
            <a:endParaRPr lang="en-PH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/>
              <a:t>Review: Iteration 2</a:t>
            </a:r>
            <a:endParaRPr lang="en-PH" dirty="0"/>
          </a:p>
        </p:txBody>
      </p:sp>
      <p:pic>
        <p:nvPicPr>
          <p:cNvPr id="4" name="Content Placeholder 3" descr="CCI04072015_00000.bmp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219200" y="1447800"/>
            <a:ext cx="6629399" cy="5026025"/>
          </a:xfrm>
        </p:spPr>
      </p:pic>
      <p:sp>
        <p:nvSpPr>
          <p:cNvPr id="5" name="TextBox 4"/>
          <p:cNvSpPr txBox="1"/>
          <p:nvPr/>
        </p:nvSpPr>
        <p:spPr>
          <a:xfrm>
            <a:off x="3048000" y="648866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Ms. </a:t>
            </a:r>
            <a:r>
              <a:rPr lang="en-PH" dirty="0" err="1" smtClean="0"/>
              <a:t>Pia’s</a:t>
            </a:r>
            <a:r>
              <a:rPr lang="en-PH" dirty="0" smtClean="0"/>
              <a:t> Feedback</a:t>
            </a:r>
            <a:endParaRPr lang="en-PH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/>
              <a:t>Review: Iteration 2</a:t>
            </a:r>
            <a:endParaRPr lang="en-PH" dirty="0"/>
          </a:p>
        </p:txBody>
      </p:sp>
      <p:pic>
        <p:nvPicPr>
          <p:cNvPr id="4" name="Content Placeholder 3" descr="CCI04072015_00002.bmp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600200"/>
            <a:ext cx="7315200" cy="4873625"/>
          </a:xfrm>
        </p:spPr>
      </p:pic>
      <p:sp>
        <p:nvSpPr>
          <p:cNvPr id="5" name="Rectangle 4"/>
          <p:cNvSpPr/>
          <p:nvPr/>
        </p:nvSpPr>
        <p:spPr>
          <a:xfrm>
            <a:off x="3200400" y="6488668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dirty="0" smtClean="0"/>
              <a:t>Ms. </a:t>
            </a:r>
            <a:r>
              <a:rPr lang="en-PH" dirty="0" err="1" smtClean="0"/>
              <a:t>Mayette’s</a:t>
            </a:r>
            <a:r>
              <a:rPr lang="en-PH" dirty="0" smtClean="0"/>
              <a:t> Feedback</a:t>
            </a:r>
            <a:endParaRPr lang="en-PH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/>
              <a:t>Review: Iteration 2</a:t>
            </a:r>
            <a:endParaRPr lang="en-PH" dirty="0"/>
          </a:p>
        </p:txBody>
      </p:sp>
      <p:pic>
        <p:nvPicPr>
          <p:cNvPr id="4" name="Content Placeholder 3" descr="CCI04072015_00001.bmp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1600200"/>
            <a:ext cx="5867399" cy="5029200"/>
          </a:xfrm>
        </p:spPr>
      </p:pic>
      <p:sp>
        <p:nvSpPr>
          <p:cNvPr id="5" name="Rectangle 4"/>
          <p:cNvSpPr/>
          <p:nvPr/>
        </p:nvSpPr>
        <p:spPr>
          <a:xfrm>
            <a:off x="3276600" y="6488668"/>
            <a:ext cx="2675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dirty="0" smtClean="0"/>
              <a:t>Minutes of the Meeting</a:t>
            </a:r>
            <a:endParaRPr lang="en-PH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err="1" smtClean="0"/>
              <a:t>Github</a:t>
            </a:r>
            <a:r>
              <a:rPr lang="en-PH" dirty="0" smtClean="0"/>
              <a:t> Project Repository CONTRIBUTIONS</a:t>
            </a:r>
            <a:endParaRPr lang="en-PH" dirty="0"/>
          </a:p>
        </p:txBody>
      </p:sp>
      <p:pic>
        <p:nvPicPr>
          <p:cNvPr id="4" name="Content Placeholder 3" descr="Home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524000"/>
            <a:ext cx="8001000" cy="4953000"/>
          </a:xfr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err="1" smtClean="0"/>
              <a:t>Github</a:t>
            </a:r>
            <a:r>
              <a:rPr lang="en-PH" dirty="0" smtClean="0"/>
              <a:t> Project Repository CONTRIBUTIONS</a:t>
            </a:r>
            <a:endParaRPr lang="en-PH" dirty="0"/>
          </a:p>
        </p:txBody>
      </p:sp>
      <p:pic>
        <p:nvPicPr>
          <p:cNvPr id="4" name="Content Placeholder 3" descr="Chart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724399"/>
          </a:xfr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err="1" smtClean="0"/>
              <a:t>Github</a:t>
            </a:r>
            <a:r>
              <a:rPr lang="en-PH" dirty="0" smtClean="0"/>
              <a:t> Project Repository CONTRIBUTIONS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55000" lnSpcReduction="20000"/>
          </a:bodyPr>
          <a:lstStyle/>
          <a:p>
            <a:pPr algn="ctr">
              <a:buNone/>
            </a:pPr>
            <a:r>
              <a:rPr lang="en-PH" dirty="0" smtClean="0"/>
              <a:t>Individual Members Contributions:</a:t>
            </a:r>
          </a:p>
          <a:p>
            <a:pPr algn="ctr"/>
            <a:endParaRPr lang="en-PH" dirty="0" smtClean="0"/>
          </a:p>
          <a:p>
            <a:pPr algn="ctr"/>
            <a:r>
              <a:rPr lang="en-PH" b="1" dirty="0" smtClean="0"/>
              <a:t>Clarence:</a:t>
            </a:r>
          </a:p>
          <a:p>
            <a:pPr algn="ctr">
              <a:buFontTx/>
              <a:buChar char="-"/>
            </a:pPr>
            <a:r>
              <a:rPr lang="en-PH" dirty="0" smtClean="0"/>
              <a:t>UI Design</a:t>
            </a:r>
          </a:p>
          <a:p>
            <a:pPr algn="ctr">
              <a:buFontTx/>
              <a:buChar char="-"/>
            </a:pPr>
            <a:r>
              <a:rPr lang="en-PH" dirty="0" smtClean="0"/>
              <a:t>Access keys</a:t>
            </a:r>
          </a:p>
          <a:p>
            <a:pPr algn="ctr">
              <a:buFontTx/>
              <a:buChar char="-"/>
            </a:pPr>
            <a:r>
              <a:rPr lang="en-PH" dirty="0" err="1" smtClean="0"/>
              <a:t>Screenreader</a:t>
            </a:r>
            <a:r>
              <a:rPr lang="en-PH" dirty="0" smtClean="0"/>
              <a:t> idea and download</a:t>
            </a:r>
          </a:p>
          <a:p>
            <a:pPr algn="ctr">
              <a:buFontTx/>
              <a:buChar char="-"/>
            </a:pPr>
            <a:r>
              <a:rPr lang="en-PH" dirty="0" smtClean="0"/>
              <a:t>Help page</a:t>
            </a:r>
          </a:p>
          <a:p>
            <a:pPr algn="ctr"/>
            <a:endParaRPr lang="en-PH" dirty="0" smtClean="0"/>
          </a:p>
          <a:p>
            <a:pPr algn="ctr"/>
            <a:r>
              <a:rPr lang="en-PH" b="1" dirty="0" smtClean="0"/>
              <a:t>Pauline:</a:t>
            </a:r>
          </a:p>
          <a:p>
            <a:pPr algn="ctr">
              <a:buFontTx/>
              <a:buChar char="-"/>
            </a:pPr>
            <a:r>
              <a:rPr lang="en-PH" dirty="0" smtClean="0"/>
              <a:t>Database design / structure</a:t>
            </a:r>
          </a:p>
          <a:p>
            <a:pPr algn="ctr">
              <a:buFontTx/>
              <a:buChar char="-"/>
            </a:pPr>
            <a:r>
              <a:rPr lang="en-PH" dirty="0" smtClean="0"/>
              <a:t>Calculated fields</a:t>
            </a:r>
          </a:p>
          <a:p>
            <a:pPr algn="ctr">
              <a:buFontTx/>
              <a:buChar char="-"/>
            </a:pPr>
            <a:r>
              <a:rPr lang="en-PH" dirty="0" smtClean="0"/>
              <a:t>Link Names</a:t>
            </a:r>
          </a:p>
          <a:p>
            <a:pPr algn="ctr">
              <a:buFontTx/>
              <a:buChar char="-"/>
            </a:pPr>
            <a:r>
              <a:rPr lang="en-PH" dirty="0" smtClean="0"/>
              <a:t>Dropdowns</a:t>
            </a:r>
          </a:p>
          <a:p>
            <a:pPr algn="ctr"/>
            <a:endParaRPr lang="en-PH" dirty="0" smtClean="0"/>
          </a:p>
          <a:p>
            <a:pPr algn="ctr"/>
            <a:r>
              <a:rPr lang="en-PH" b="1" dirty="0" smtClean="0"/>
              <a:t>Phil:</a:t>
            </a:r>
          </a:p>
          <a:p>
            <a:pPr algn="ctr">
              <a:buFontTx/>
              <a:buChar char="-"/>
            </a:pPr>
            <a:r>
              <a:rPr lang="en-PH" dirty="0" smtClean="0"/>
              <a:t>Generate Report</a:t>
            </a:r>
          </a:p>
          <a:p>
            <a:pPr algn="ctr">
              <a:buFontTx/>
              <a:buChar char="-"/>
            </a:pPr>
            <a:r>
              <a:rPr lang="en-PH" dirty="0" smtClean="0"/>
              <a:t>Manage</a:t>
            </a:r>
          </a:p>
          <a:p>
            <a:pPr algn="ctr">
              <a:buFontTx/>
              <a:buChar char="-"/>
            </a:pPr>
            <a:r>
              <a:rPr lang="en-PH" dirty="0" smtClean="0"/>
              <a:t>Log In</a:t>
            </a:r>
          </a:p>
          <a:p>
            <a:pPr algn="ctr">
              <a:buFontTx/>
              <a:buChar char="-"/>
            </a:pPr>
            <a:r>
              <a:rPr lang="en-PH" dirty="0" smtClean="0"/>
              <a:t>Session</a:t>
            </a:r>
          </a:p>
          <a:p>
            <a:pPr algn="ctr">
              <a:buFontTx/>
              <a:buChar char="-"/>
            </a:pPr>
            <a:r>
              <a:rPr lang="en-PH" dirty="0" smtClean="0"/>
              <a:t>Getting Started page</a:t>
            </a:r>
          </a:p>
          <a:p>
            <a:pPr>
              <a:buFontTx/>
              <a:buChar char="-"/>
            </a:pPr>
            <a:endParaRPr lang="en-PH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err="1" smtClean="0"/>
              <a:t>Github</a:t>
            </a:r>
            <a:r>
              <a:rPr lang="en-PH" dirty="0" smtClean="0"/>
              <a:t> Project Repository CONTRIBUTIONS</a:t>
            </a:r>
            <a:endParaRPr lang="en-PH" dirty="0"/>
          </a:p>
        </p:txBody>
      </p:sp>
      <p:pic>
        <p:nvPicPr>
          <p:cNvPr id="4" name="Content Placeholder 3" descr="Recent commit Clang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81000" y="1447800"/>
            <a:ext cx="8229600" cy="5105400"/>
          </a:xfr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/>
              <a:t>Background of the Client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PH" dirty="0" smtClean="0"/>
          </a:p>
          <a:p>
            <a:endParaRPr lang="en-PH" dirty="0" smtClean="0"/>
          </a:p>
          <a:p>
            <a:endParaRPr lang="en-PH" dirty="0" smtClean="0"/>
          </a:p>
          <a:p>
            <a:endParaRPr lang="en-PH" dirty="0" smtClean="0"/>
          </a:p>
          <a:p>
            <a:pPr algn="just">
              <a:buNone/>
            </a:pPr>
            <a:r>
              <a:rPr lang="en-PH" dirty="0" smtClean="0"/>
              <a:t>		</a:t>
            </a:r>
          </a:p>
          <a:p>
            <a:pPr algn="just">
              <a:buNone/>
            </a:pPr>
            <a:r>
              <a:rPr lang="en-PH" b="1" dirty="0" smtClean="0"/>
              <a:t>Resources for the Blind Inc. </a:t>
            </a:r>
            <a:r>
              <a:rPr lang="en-PH" dirty="0" smtClean="0"/>
              <a:t>is a non-profit and non-government Christian organization that serves the visually-impaired people since 1988. They devoted themselves in removing the obstacles and providing services, training, and equipment needed in order for those who are visually-impaired to reach their fullest potential in life</a:t>
            </a:r>
            <a:r>
              <a:rPr lang="en-PH" dirty="0" smtClean="0"/>
              <a:t>.</a:t>
            </a:r>
          </a:p>
          <a:p>
            <a:endParaRPr lang="en-PH" dirty="0" smtClean="0"/>
          </a:p>
        </p:txBody>
      </p:sp>
      <p:pic>
        <p:nvPicPr>
          <p:cNvPr id="5" name="Picture 4" descr="b2c_logo_100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524000"/>
            <a:ext cx="3276600" cy="213360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err="1" smtClean="0"/>
              <a:t>Github</a:t>
            </a:r>
            <a:r>
              <a:rPr lang="en-PH" dirty="0" smtClean="0"/>
              <a:t> Project Repository CONTRIBUTIONS</a:t>
            </a:r>
            <a:endParaRPr lang="en-PH" dirty="0"/>
          </a:p>
        </p:txBody>
      </p:sp>
      <p:pic>
        <p:nvPicPr>
          <p:cNvPr id="4" name="Content Placeholder 3" descr="Recent commit Pau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33400" y="1752600"/>
            <a:ext cx="8077200" cy="4800600"/>
          </a:xfr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err="1" smtClean="0"/>
              <a:t>Github</a:t>
            </a:r>
            <a:r>
              <a:rPr lang="en-PH" dirty="0" smtClean="0"/>
              <a:t> Project Repository CONTRIBUTIONS</a:t>
            </a:r>
            <a:endParaRPr lang="en-PH" dirty="0"/>
          </a:p>
        </p:txBody>
      </p:sp>
      <p:pic>
        <p:nvPicPr>
          <p:cNvPr id="4" name="Content Placeholder 3" descr="Recent commit Phil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828800"/>
            <a:ext cx="8153400" cy="4724400"/>
          </a:xfr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err="1" smtClean="0"/>
              <a:t>Github</a:t>
            </a:r>
            <a:r>
              <a:rPr lang="en-PH" dirty="0" smtClean="0"/>
              <a:t> Project Repository CONTRIBUTIONS</a:t>
            </a:r>
            <a:endParaRPr lang="en-PH" dirty="0"/>
          </a:p>
        </p:txBody>
      </p:sp>
      <p:pic>
        <p:nvPicPr>
          <p:cNvPr id="4" name="Content Placeholder 3" descr="Diff Clang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8600" y="1447800"/>
            <a:ext cx="8534400" cy="5181600"/>
          </a:xfr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err="1" smtClean="0"/>
              <a:t>Github</a:t>
            </a:r>
            <a:r>
              <a:rPr lang="en-PH" dirty="0" smtClean="0"/>
              <a:t> Project Repository CONTRIBUTIONS</a:t>
            </a:r>
            <a:endParaRPr lang="en-PH" dirty="0"/>
          </a:p>
        </p:txBody>
      </p:sp>
      <p:pic>
        <p:nvPicPr>
          <p:cNvPr id="6" name="Content Placeholder 5" descr="Diff Pau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8600" y="1524000"/>
            <a:ext cx="8458200" cy="5029200"/>
          </a:xfr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err="1" smtClean="0"/>
              <a:t>Github</a:t>
            </a:r>
            <a:r>
              <a:rPr lang="en-PH" dirty="0" smtClean="0"/>
              <a:t> Project Repository CONTRIBUTIONS</a:t>
            </a:r>
            <a:endParaRPr lang="en-PH" dirty="0"/>
          </a:p>
        </p:txBody>
      </p:sp>
      <p:pic>
        <p:nvPicPr>
          <p:cNvPr id="4" name="Content Placeholder 3" descr="Diff Phil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486400"/>
          </a:xfr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/>
              <a:t>Current Status of the Project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PH" dirty="0" smtClean="0"/>
              <a:t>Percent Completed</a:t>
            </a:r>
            <a:r>
              <a:rPr lang="en-PH" dirty="0" smtClean="0"/>
              <a:t>: </a:t>
            </a:r>
            <a:r>
              <a:rPr lang="en-PH" b="1" dirty="0" smtClean="0"/>
              <a:t>90%</a:t>
            </a:r>
            <a:endParaRPr lang="en-PH" b="1" dirty="0" smtClean="0"/>
          </a:p>
          <a:p>
            <a:endParaRPr lang="en-PH" dirty="0" smtClean="0"/>
          </a:p>
          <a:p>
            <a:r>
              <a:rPr lang="en-PH" dirty="0" smtClean="0"/>
              <a:t>Remaining work to be completed</a:t>
            </a:r>
            <a:r>
              <a:rPr lang="en-PH" dirty="0" smtClean="0"/>
              <a:t>:</a:t>
            </a:r>
          </a:p>
          <a:p>
            <a:pPr>
              <a:buFontTx/>
              <a:buChar char="-"/>
            </a:pPr>
            <a:r>
              <a:rPr lang="en-PH" dirty="0" smtClean="0"/>
              <a:t>Filter for PDF Generation</a:t>
            </a:r>
            <a:endParaRPr lang="en-PH" dirty="0" smtClean="0"/>
          </a:p>
          <a:p>
            <a:endParaRPr lang="en-PH" dirty="0" smtClean="0"/>
          </a:p>
          <a:p>
            <a:r>
              <a:rPr lang="en-PH" dirty="0" smtClean="0"/>
              <a:t>Client Feedback regarding their interest in completing / implementing the project</a:t>
            </a:r>
            <a:endParaRPr lang="en-PH" dirty="0"/>
          </a:p>
        </p:txBody>
      </p:sp>
      <p:pic>
        <p:nvPicPr>
          <p:cNvPr id="4" name="Picture 3" descr="ContactUs_ThumbsUp_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800600"/>
            <a:ext cx="2743200" cy="160020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/>
              <a:t>Next Steps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PH" dirty="0" smtClean="0"/>
              <a:t>Do remaining work to be </a:t>
            </a:r>
            <a:r>
              <a:rPr lang="en-PH" dirty="0" smtClean="0"/>
              <a:t>done</a:t>
            </a:r>
            <a:endParaRPr lang="en-PH" dirty="0" smtClean="0"/>
          </a:p>
          <a:p>
            <a:r>
              <a:rPr lang="en-PH" dirty="0" smtClean="0"/>
              <a:t>Final </a:t>
            </a:r>
            <a:r>
              <a:rPr lang="en-PH" dirty="0" smtClean="0"/>
              <a:t>Presentation with the Client (Iteration 3</a:t>
            </a:r>
            <a:r>
              <a:rPr lang="en-PH" dirty="0" smtClean="0"/>
              <a:t>)</a:t>
            </a:r>
          </a:p>
          <a:p>
            <a:r>
              <a:rPr lang="en-PH" dirty="0" smtClean="0"/>
              <a:t>Continue </a:t>
            </a:r>
            <a:r>
              <a:rPr lang="en-PH" dirty="0" smtClean="0"/>
              <a:t>doing User </a:t>
            </a:r>
            <a:r>
              <a:rPr lang="en-PH" dirty="0" smtClean="0"/>
              <a:t>Manual</a:t>
            </a:r>
          </a:p>
          <a:p>
            <a:pPr>
              <a:buNone/>
            </a:pPr>
            <a:endParaRPr lang="en-PH" dirty="0" smtClean="0"/>
          </a:p>
          <a:p>
            <a:r>
              <a:rPr lang="en-PH" dirty="0" smtClean="0"/>
              <a:t>Plans </a:t>
            </a:r>
            <a:r>
              <a:rPr lang="en-PH" dirty="0" smtClean="0"/>
              <a:t>for continuing </a:t>
            </a:r>
            <a:r>
              <a:rPr lang="en-PH" dirty="0" smtClean="0"/>
              <a:t>project</a:t>
            </a:r>
          </a:p>
          <a:p>
            <a:endParaRPr lang="en-PH" dirty="0" smtClean="0"/>
          </a:p>
        </p:txBody>
      </p:sp>
      <p:pic>
        <p:nvPicPr>
          <p:cNvPr id="4" name="Picture 3" descr="WIN_20150218_1356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886200"/>
            <a:ext cx="5715000" cy="262890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/>
              <a:t>Background of the Project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PH" dirty="0" smtClean="0"/>
              <a:t>Problem Statement:</a:t>
            </a:r>
          </a:p>
          <a:p>
            <a:pPr>
              <a:buFontTx/>
              <a:buChar char="-"/>
            </a:pPr>
            <a:r>
              <a:rPr lang="en-PH" dirty="0" smtClean="0"/>
              <a:t>Manual records of the Inventory</a:t>
            </a:r>
          </a:p>
          <a:p>
            <a:pPr>
              <a:buFont typeface="Wingdings"/>
              <a:buChar char="Ø"/>
            </a:pPr>
            <a:r>
              <a:rPr lang="en-PH" dirty="0" smtClean="0"/>
              <a:t>Existing Suppliers</a:t>
            </a:r>
          </a:p>
          <a:p>
            <a:pPr>
              <a:buFont typeface="Wingdings"/>
              <a:buChar char="Ø"/>
            </a:pPr>
            <a:r>
              <a:rPr lang="en-PH" dirty="0" smtClean="0"/>
              <a:t>Orders to Suppliers</a:t>
            </a:r>
          </a:p>
          <a:p>
            <a:pPr>
              <a:buFont typeface="Wingdings"/>
              <a:buChar char="Ø"/>
            </a:pPr>
            <a:r>
              <a:rPr lang="en-PH" dirty="0" smtClean="0"/>
              <a:t>Products</a:t>
            </a:r>
          </a:p>
          <a:p>
            <a:pPr>
              <a:buFont typeface="Wingdings"/>
              <a:buChar char="Ø"/>
            </a:pPr>
            <a:endParaRPr lang="en-PH" dirty="0" smtClean="0"/>
          </a:p>
          <a:p>
            <a:r>
              <a:rPr lang="en-PH" dirty="0" smtClean="0"/>
              <a:t>Solution:</a:t>
            </a:r>
          </a:p>
          <a:p>
            <a:pPr>
              <a:buFontTx/>
              <a:buChar char="-"/>
            </a:pPr>
            <a:r>
              <a:rPr lang="en-PH" dirty="0" smtClean="0"/>
              <a:t>Inventory System</a:t>
            </a:r>
          </a:p>
          <a:p>
            <a:pPr>
              <a:buFont typeface="Wingdings"/>
              <a:buChar char="Ø"/>
            </a:pPr>
            <a:r>
              <a:rPr lang="en-PH" dirty="0" smtClean="0"/>
              <a:t>Monitor daily transactions and orders</a:t>
            </a:r>
          </a:p>
          <a:p>
            <a:pPr>
              <a:buFont typeface="Wingdings"/>
              <a:buChar char="Ø"/>
            </a:pPr>
            <a:r>
              <a:rPr lang="en-PH" dirty="0" smtClean="0"/>
              <a:t>Store existing or new records</a:t>
            </a:r>
          </a:p>
          <a:p>
            <a:pPr>
              <a:buFont typeface="Wingdings"/>
              <a:buChar char="Ø"/>
            </a:pPr>
            <a:r>
              <a:rPr lang="en-PH" dirty="0" smtClean="0"/>
              <a:t>Generate reports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/>
              <a:t>Background of the Project Cont’d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PH" dirty="0" smtClean="0"/>
              <a:t>Accessibility:</a:t>
            </a:r>
          </a:p>
          <a:p>
            <a:pPr>
              <a:buFontTx/>
              <a:buChar char="-"/>
            </a:pPr>
            <a:r>
              <a:rPr lang="en-PH" dirty="0" smtClean="0"/>
              <a:t>For both sighted and visually impaired</a:t>
            </a:r>
          </a:p>
          <a:p>
            <a:pPr>
              <a:buFont typeface="Wingdings"/>
              <a:buChar char="Ø"/>
            </a:pPr>
            <a:r>
              <a:rPr lang="en-PH" dirty="0" smtClean="0"/>
              <a:t>Use of arrow keys</a:t>
            </a:r>
          </a:p>
          <a:p>
            <a:pPr>
              <a:buFont typeface="Wingdings"/>
              <a:buChar char="Ø"/>
            </a:pPr>
            <a:r>
              <a:rPr lang="en-PH" dirty="0" smtClean="0"/>
              <a:t>Tab button</a:t>
            </a:r>
          </a:p>
          <a:p>
            <a:pPr>
              <a:buFont typeface="Wingdings"/>
              <a:buChar char="Ø"/>
            </a:pPr>
            <a:r>
              <a:rPr lang="en-PH" dirty="0" smtClean="0"/>
              <a:t>Buttons with labels</a:t>
            </a:r>
          </a:p>
          <a:p>
            <a:pPr>
              <a:buFont typeface="Wingdings"/>
              <a:buChar char="Ø"/>
            </a:pPr>
            <a:r>
              <a:rPr lang="en-PH" dirty="0" smtClean="0"/>
              <a:t>Access keys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/>
              <a:t>Review: Iteration 1</a:t>
            </a:r>
            <a:endParaRPr lang="en-PH" dirty="0"/>
          </a:p>
        </p:txBody>
      </p:sp>
      <p:pic>
        <p:nvPicPr>
          <p:cNvPr id="8" name="Content Placeholder 7" descr="IMG_2673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41916" y="1600200"/>
            <a:ext cx="6498167" cy="4873625"/>
          </a:xfr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/>
              <a:t>Review: Iteration 1</a:t>
            </a:r>
            <a:endParaRPr lang="en-PH" dirty="0"/>
          </a:p>
        </p:txBody>
      </p:sp>
      <p:pic>
        <p:nvPicPr>
          <p:cNvPr id="4" name="Content Placeholder 3" descr="IMG_2674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71600" y="1524000"/>
            <a:ext cx="6498167" cy="4873625"/>
          </a:xfrm>
        </p:spPr>
      </p:pic>
      <p:sp>
        <p:nvSpPr>
          <p:cNvPr id="5" name="TextBox 4"/>
          <p:cNvSpPr txBox="1"/>
          <p:nvPr/>
        </p:nvSpPr>
        <p:spPr>
          <a:xfrm>
            <a:off x="3048000" y="6488668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With Ms. </a:t>
            </a:r>
            <a:r>
              <a:rPr lang="en-PH" dirty="0" err="1" smtClean="0"/>
              <a:t>Pia</a:t>
            </a:r>
            <a:r>
              <a:rPr lang="en-PH" dirty="0" smtClean="0"/>
              <a:t> </a:t>
            </a:r>
            <a:r>
              <a:rPr lang="en-PH" dirty="0" err="1" smtClean="0"/>
              <a:t>Resurreccion</a:t>
            </a:r>
            <a:endParaRPr lang="en-PH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/>
              <a:t>Review: Iteration 1</a:t>
            </a:r>
            <a:endParaRPr lang="en-PH" dirty="0"/>
          </a:p>
        </p:txBody>
      </p:sp>
      <p:pic>
        <p:nvPicPr>
          <p:cNvPr id="4" name="Content Placeholder 3" descr="IMG_2675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95400" y="1524000"/>
            <a:ext cx="6498167" cy="4873625"/>
          </a:xfrm>
        </p:spPr>
      </p:pic>
      <p:sp>
        <p:nvSpPr>
          <p:cNvPr id="5" name="TextBox 4"/>
          <p:cNvSpPr txBox="1"/>
          <p:nvPr/>
        </p:nvSpPr>
        <p:spPr>
          <a:xfrm>
            <a:off x="2971800" y="6488668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With Ms. </a:t>
            </a:r>
            <a:r>
              <a:rPr lang="en-PH" dirty="0" err="1" smtClean="0"/>
              <a:t>Mayette</a:t>
            </a:r>
            <a:r>
              <a:rPr lang="en-PH" dirty="0" smtClean="0"/>
              <a:t> </a:t>
            </a:r>
            <a:r>
              <a:rPr lang="en-PH" dirty="0" err="1" smtClean="0"/>
              <a:t>Regala</a:t>
            </a:r>
            <a:endParaRPr lang="en-PH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/>
              <a:t>Review: Iteration 1</a:t>
            </a:r>
            <a:endParaRPr lang="en-PH" dirty="0"/>
          </a:p>
        </p:txBody>
      </p:sp>
      <p:pic>
        <p:nvPicPr>
          <p:cNvPr id="4" name="Content Placeholder 3" descr="IMG_2446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1371600"/>
            <a:ext cx="7543800" cy="4953000"/>
          </a:xfrm>
        </p:spPr>
      </p:pic>
      <p:sp>
        <p:nvSpPr>
          <p:cNvPr id="5" name="TextBox 4"/>
          <p:cNvSpPr txBox="1"/>
          <p:nvPr/>
        </p:nvSpPr>
        <p:spPr>
          <a:xfrm>
            <a:off x="3048000" y="648866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Ms. </a:t>
            </a:r>
            <a:r>
              <a:rPr lang="en-PH" dirty="0" err="1" smtClean="0"/>
              <a:t>Pia’s</a:t>
            </a:r>
            <a:r>
              <a:rPr lang="en-PH" dirty="0" smtClean="0"/>
              <a:t> Feedback</a:t>
            </a:r>
            <a:endParaRPr lang="en-PH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/>
              <a:t>Review: Iteration 1</a:t>
            </a:r>
            <a:endParaRPr lang="en-PH" dirty="0"/>
          </a:p>
        </p:txBody>
      </p:sp>
      <p:pic>
        <p:nvPicPr>
          <p:cNvPr id="4" name="Content Placeholder 3" descr="IMG_2447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219200" y="1600200"/>
            <a:ext cx="6553200" cy="4873625"/>
          </a:xfrm>
        </p:spPr>
      </p:pic>
      <p:sp>
        <p:nvSpPr>
          <p:cNvPr id="5" name="Rectangle 4"/>
          <p:cNvSpPr/>
          <p:nvPr/>
        </p:nvSpPr>
        <p:spPr>
          <a:xfrm>
            <a:off x="3200400" y="6488668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dirty="0" smtClean="0"/>
              <a:t>Ms. </a:t>
            </a:r>
            <a:r>
              <a:rPr lang="en-PH" dirty="0" err="1" smtClean="0"/>
              <a:t>Mayette’s</a:t>
            </a:r>
            <a:r>
              <a:rPr lang="en-PH" dirty="0" smtClean="0"/>
              <a:t> Feedback</a:t>
            </a:r>
            <a:endParaRPr lang="en-PH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338</TotalTime>
  <Words>293</Words>
  <Application>Microsoft Office PowerPoint</Application>
  <PresentationFormat>On-screen Show (4:3)</PresentationFormat>
  <Paragraphs>92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Oriel</vt:lpstr>
      <vt:lpstr>Resources for the Blind Inventory System</vt:lpstr>
      <vt:lpstr>Background of the Client</vt:lpstr>
      <vt:lpstr>Background of the Project</vt:lpstr>
      <vt:lpstr>Background of the Project Cont’d</vt:lpstr>
      <vt:lpstr>Review: Iteration 1</vt:lpstr>
      <vt:lpstr>Review: Iteration 1</vt:lpstr>
      <vt:lpstr>Review: Iteration 1</vt:lpstr>
      <vt:lpstr>Review: Iteration 1</vt:lpstr>
      <vt:lpstr>Review: Iteration 1</vt:lpstr>
      <vt:lpstr>Review: Iteration 1</vt:lpstr>
      <vt:lpstr>Review: Iteration 2</vt:lpstr>
      <vt:lpstr>Review: Iteration 2</vt:lpstr>
      <vt:lpstr>Review: Iteration 2</vt:lpstr>
      <vt:lpstr>Review: Iteration 2</vt:lpstr>
      <vt:lpstr>Review: Iteration 2</vt:lpstr>
      <vt:lpstr>Github Project Repository CONTRIBUTIONS</vt:lpstr>
      <vt:lpstr>Github Project Repository CONTRIBUTIONS</vt:lpstr>
      <vt:lpstr>Github Project Repository CONTRIBUTIONS</vt:lpstr>
      <vt:lpstr>Github Project Repository CONTRIBUTIONS</vt:lpstr>
      <vt:lpstr>Github Project Repository CONTRIBUTIONS</vt:lpstr>
      <vt:lpstr>Github Project Repository CONTRIBUTIONS</vt:lpstr>
      <vt:lpstr>Github Project Repository CONTRIBUTIONS</vt:lpstr>
      <vt:lpstr>Github Project Repository CONTRIBUTIONS</vt:lpstr>
      <vt:lpstr>Github Project Repository CONTRIBUTIONS</vt:lpstr>
      <vt:lpstr>Current Status of the Project</vt:lpstr>
      <vt:lpstr>Next Steps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Resources for the Blind Inventory System</dc:title>
  <dc:creator>Gabrielle</dc:creator>
  <cp:lastModifiedBy>Gabrielle</cp:lastModifiedBy>
  <cp:revision>5</cp:revision>
  <dcterms:created xsi:type="dcterms:W3CDTF">2015-04-06T15:12:17Z</dcterms:created>
  <dcterms:modified xsi:type="dcterms:W3CDTF">2015-04-07T17:40:31Z</dcterms:modified>
</cp:coreProperties>
</file>